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60" r:id="rId2"/>
    <p:sldId id="265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3107581-DF32-404F-8026-2222DB3ADD29}">
          <p14:sldIdLst>
            <p14:sldId id="260"/>
            <p14:sldId id="265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B370D-E74F-4541-B168-E4FD670220F8}" v="17" dt="2021-05-11T17:48:17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3BF61-A598-4E31-8721-95100759D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B0B28-C2C7-4237-B2CD-3053EC7E5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BFDCA-9C34-48D1-A519-37BECBFC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3B2D4-253D-427C-9A87-0B7FE55C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E56C3-29DE-4FC2-9F4E-1182B61D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2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E1F7A-7485-4E2D-A327-1F26B12C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1FF47C-5A60-4B5C-A458-FBBFD199A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83384-F1F6-409A-8AAB-B502D040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620E9-54A7-42CE-B13E-A5959812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13B4F-F8AB-4EA1-B516-20E2BB247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4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ABD06C-E994-4044-B07F-589F708B7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C4643-17A3-4B99-840C-F762598FF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9024A-2394-48F3-82A7-C90824E91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B4C02-C82E-4AC0-99D2-31967BDD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CA417-CBF0-4087-A940-E2D3B993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7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1D57C-8F35-4192-A129-D29E5F1D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D3603-1A50-4AC6-B611-0A319B5AF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47BA4-0A87-4761-8A02-C04113BC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2D554-EF8A-4957-BFE5-E0A008E7C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C31AA-C63D-4DE4-8A5D-DC3819C08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3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B074-8C0A-4964-8283-1611ADCD3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22320-D12F-446F-8FE0-6D7CEB9A0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26754-3638-49B7-895D-2E80BF29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01F11-C9A6-49EB-B9D6-A3ACAFB0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949CC-BF38-4EEA-97C5-A59FBBB7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6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1CA1B-0A87-4D10-9050-4BF9FA1B8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37153-A084-4AF4-A9C3-C05D6B6AC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E0A77-CDA0-4E1A-BF44-E0BE0014F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24B20-20D1-4E98-BEAC-4D0AC93C3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6A215-24E7-4C5B-B10F-D402E0BC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BCC1F-B6EA-4CA9-A081-690440E9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3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50C1F-8205-474A-9B1E-35741C918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01D07-7493-45FD-BC21-19BC7EA9D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005B6-2A2B-4D61-AF04-CBD7780CC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EA1CC-27AD-49A7-B387-E5589275E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09436-FEE8-44C6-ADD3-9A98AFCCC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39656-0B36-4BEA-811B-59225ED7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F788A9-A234-4337-9E74-C35E7E49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D6874-B9CF-4DC1-9697-20D1FB0F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61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5D202-2CC6-4220-A7D5-EA442A453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C2AC7-602E-4A66-B416-0A8E5C72E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AA729-41C2-414B-BD86-19DDDDF6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CE903-89C9-4E54-84E6-AF48BAC0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4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7D6B16-104E-466A-81D8-B34C6A4D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EBA76D-FD14-404B-8A13-2A46A1644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2CD75-9676-42A5-B66E-8CA07F93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9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D248C-BD5B-4DA9-9B0E-2FB22735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16262-F0AA-4D47-B693-5277AC306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F747D-B975-4642-8269-65C48C6EE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8A0F5-608E-448A-91D4-9F3CB071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9D03B-BE44-437D-88B7-95B005D9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A0073-7167-46BA-BA72-ABF4DDA3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F420A-6F4B-4FD9-8167-8C29923C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A920AE-F2BD-436E-9540-B730679E3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9767F-A47A-46A8-87B4-B2D71FF5C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389B8-CF84-40D7-8A99-14327479D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53E3D-D583-4E40-A141-052CB5D27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C4130-AAD9-45FB-BE33-D54572E0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3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8E15D3-ED2E-4987-9C88-D3AD2801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96871-A56B-4A62-965A-8C566A237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B15F6-4644-4497-9841-8B40125327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E3EB0-0B9A-4976-91F8-EC4BBE9AA567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11EDE-6B80-4928-8F1F-5878C9669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C46CC-CA15-4669-A4F0-06F758469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99825-AE8E-4D08-A9F7-68AE183C2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7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atie.Coolidge@esspos.com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mailto:Katie.Coolidge@esspos.com" TargetMode="External"/><Relationship Id="rId7" Type="http://schemas.openxmlformats.org/officeDocument/2006/relationships/image" Target="../media/image5.webp"/><Relationship Id="rId2" Type="http://schemas.openxmlformats.org/officeDocument/2006/relationships/hyperlink" Target="mailto:katie.Coolidge@esspos.com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webp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pixabay.com/" TargetMode="External"/><Relationship Id="rId4" Type="http://schemas.openxmlformats.org/officeDocument/2006/relationships/hyperlink" Target="https://www.canva.com/" TargetMode="External"/><Relationship Id="rId9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geservpos.com/blog" TargetMode="External"/><Relationship Id="rId3" Type="http://schemas.openxmlformats.org/officeDocument/2006/relationships/hyperlink" Target="https://www.facebook.com/edgeservpos" TargetMode="External"/><Relationship Id="rId7" Type="http://schemas.openxmlformats.org/officeDocument/2006/relationships/hyperlink" Target="https://www.youtube.com/EdgeServPOS" TargetMode="External"/><Relationship Id="rId12" Type="http://schemas.openxmlformats.org/officeDocument/2006/relationships/image" Target="../media/image8.png"/><Relationship Id="rId2" Type="http://schemas.openxmlformats.org/officeDocument/2006/relationships/hyperlink" Target="https://www.edgeservpos.com/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linkedin.com/company/edgeserv-pos/" TargetMode="External"/><Relationship Id="rId11" Type="http://schemas.openxmlformats.org/officeDocument/2006/relationships/image" Target="../media/image1.jpg"/><Relationship Id="rId5" Type="http://schemas.openxmlformats.org/officeDocument/2006/relationships/hyperlink" Target="https://twitter.com/edge_serv" TargetMode="External"/><Relationship Id="rId10" Type="http://schemas.openxmlformats.org/officeDocument/2006/relationships/hyperlink" Target="mailto:Katie.Coolidge@esspos.com" TargetMode="External"/><Relationship Id="rId4" Type="http://schemas.openxmlformats.org/officeDocument/2006/relationships/hyperlink" Target="https://www.instagram.com/edge.serv/" TargetMode="External"/><Relationship Id="rId9" Type="http://schemas.openxmlformats.org/officeDocument/2006/relationships/hyperlink" Target="mailto:katie.Coolidge@esspos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atie.Coolidge@esspos.com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https://links.edgeservpos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atie.Coolidge@esspos.com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png"/><Relationship Id="rId4" Type="http://schemas.openxmlformats.org/officeDocument/2006/relationships/hyperlink" Target="https://www.edgeservpos.com/reseller_new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B086-F767-483E-A2C7-6F65E4A7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49" y="457200"/>
            <a:ext cx="3932237" cy="1600200"/>
          </a:xfrm>
        </p:spPr>
        <p:txBody>
          <a:bodyPr/>
          <a:lstStyle/>
          <a:p>
            <a:r>
              <a:rPr lang="en-US" dirty="0"/>
              <a:t>              Marketing 		        Team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CB47-FFDE-4033-9652-058351411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2156" y="2376612"/>
            <a:ext cx="3768051" cy="3744218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3000" dirty="0"/>
              <a:t>Alejandro Swaby – Cervion Systems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3000" dirty="0"/>
              <a:t>Giovanna Acosta – Cervion Systems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3000" dirty="0"/>
              <a:t>Katie Coolidge – Essential Systems Solutions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sz="3000" dirty="0"/>
              <a:t>Thomas Greenman – Skurla’s POS Solutions</a:t>
            </a:r>
            <a:endParaRPr lang="en-US" sz="2200" dirty="0"/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3D1864-4CE8-45C5-8758-AC60CEDBA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62" y="548756"/>
            <a:ext cx="1149096" cy="1520952"/>
          </a:xfrm>
          <a:prstGeom prst="rect">
            <a:avLst/>
          </a:prstGeom>
        </p:spPr>
      </p:pic>
      <p:pic>
        <p:nvPicPr>
          <p:cNvPr id="1028" name="Picture 4" descr="Thanks, Thank You, Message, Grateful, Appreciation">
            <a:extLst>
              <a:ext uri="{FF2B5EF4-FFF2-40B4-BE49-F238E27FC236}">
                <a16:creationId xmlns:a16="http://schemas.microsoft.com/office/drawing/2014/main" id="{A9CE4CAC-1F9F-4232-8756-D3441A8AA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569" y="457200"/>
            <a:ext cx="6277475" cy="627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25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B086-F767-483E-A2C7-6F65E4A7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49" y="457200"/>
            <a:ext cx="3932237" cy="1600200"/>
          </a:xfrm>
        </p:spPr>
        <p:txBody>
          <a:bodyPr/>
          <a:lstStyle/>
          <a:p>
            <a:r>
              <a:rPr lang="en-US" dirty="0"/>
              <a:t>              Social Media</a:t>
            </a:r>
            <a:br>
              <a:rPr lang="en-US" dirty="0"/>
            </a:br>
            <a:r>
              <a:rPr lang="en-US" dirty="0"/>
              <a:t>	       Support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CB47-FFDE-4033-9652-058351411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2156" y="2376612"/>
            <a:ext cx="3768051" cy="374421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sz="3000" u="sng" dirty="0"/>
              <a:t>Engagement</a:t>
            </a:r>
            <a:r>
              <a:rPr lang="en-US" sz="3000" dirty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342900" indent="-342900">
              <a:buFont typeface="+mj-lt"/>
              <a:buAutoNum type="arabicPeriod"/>
            </a:pPr>
            <a:r>
              <a:rPr lang="en-US" sz="3000" dirty="0"/>
              <a:t>  </a:t>
            </a:r>
            <a:r>
              <a:rPr lang="en-US" sz="3000" u="sng" dirty="0"/>
              <a:t>Ideas </a:t>
            </a: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2200" b="1" dirty="0"/>
              <a:t>Contact Information</a:t>
            </a:r>
            <a:r>
              <a:rPr lang="en-US" sz="2200" dirty="0"/>
              <a:t>: </a:t>
            </a:r>
          </a:p>
          <a:p>
            <a:pPr algn="ctr"/>
            <a:r>
              <a:rPr lang="en-US" sz="2200" dirty="0">
                <a:solidFill>
                  <a:srgbClr val="0000FF"/>
                </a:solidFill>
                <a:hlinkClick r:id="rId2"/>
              </a:rPr>
              <a:t>katie.coolidge@esspos.com</a:t>
            </a:r>
            <a:r>
              <a:rPr lang="en-US" sz="2200" dirty="0">
                <a:solidFill>
                  <a:srgbClr val="0000FF"/>
                </a:solidFill>
              </a:rPr>
              <a:t> </a:t>
            </a:r>
          </a:p>
          <a:p>
            <a:endParaRPr lang="en-US" dirty="0">
              <a:solidFill>
                <a:srgbClr val="0000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2050" name="Picture 2" descr="Canva - Wikipedia">
            <a:hlinkClick r:id="rId4"/>
            <a:extLst>
              <a:ext uri="{FF2B5EF4-FFF2-40B4-BE49-F238E27FC236}">
                <a16:creationId xmlns:a16="http://schemas.microsoft.com/office/drawing/2014/main" id="{B11FF26D-DA85-4253-8A6E-36C448105A50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 bwMode="auto">
          <a:xfrm>
            <a:off x="7871794" y="5116188"/>
            <a:ext cx="1488556" cy="117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1DF15A-8330-44D3-9E82-3CEC8266C3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794" y="2709583"/>
            <a:ext cx="3458815" cy="21965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5FB682-B92D-461D-BA00-DA8546F9EE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747" y="212388"/>
            <a:ext cx="3458817" cy="21965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3D1864-4CE8-45C5-8758-AC60CEDBA6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62" y="548756"/>
            <a:ext cx="1149096" cy="15209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2726775-8344-4EB5-99F0-5E6912A902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821" y="576045"/>
            <a:ext cx="2755822" cy="5228407"/>
          </a:xfrm>
          <a:prstGeom prst="rect">
            <a:avLst/>
          </a:prstGeom>
        </p:spPr>
      </p:pic>
      <p:pic>
        <p:nvPicPr>
          <p:cNvPr id="1026" name="Picture 2" descr="Pixabay Vector Logo - Download Free SVG Icon | Worldvectorlogo">
            <a:hlinkClick r:id="rId10"/>
            <a:extLst>
              <a:ext uri="{FF2B5EF4-FFF2-40B4-BE49-F238E27FC236}">
                <a16:creationId xmlns:a16="http://schemas.microsoft.com/office/drawing/2014/main" id="{DBCB8BC2-AB93-4788-BB0D-E7E300E2C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478" y="5101121"/>
            <a:ext cx="1205509" cy="1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947B9FA-E897-44FA-8BBB-4995DA3F8FAE}"/>
              </a:ext>
            </a:extLst>
          </p:cNvPr>
          <p:cNvSpPr txBox="1"/>
          <p:nvPr/>
        </p:nvSpPr>
        <p:spPr>
          <a:xfrm>
            <a:off x="8409372" y="6332023"/>
            <a:ext cx="27036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Pictures and Images</a:t>
            </a:r>
          </a:p>
        </p:txBody>
      </p:sp>
    </p:spTree>
    <p:extLst>
      <p:ext uri="{BB962C8B-B14F-4D97-AF65-F5344CB8AC3E}">
        <p14:creationId xmlns:p14="http://schemas.microsoft.com/office/powerpoint/2010/main" val="2310289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B086-F767-483E-A2C7-6F65E4A7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48" y="457200"/>
            <a:ext cx="4312651" cy="1600200"/>
          </a:xfrm>
        </p:spPr>
        <p:txBody>
          <a:bodyPr/>
          <a:lstStyle/>
          <a:p>
            <a:r>
              <a:rPr lang="en-US" dirty="0"/>
              <a:t>              Social Media</a:t>
            </a:r>
            <a:br>
              <a:rPr lang="en-US" dirty="0"/>
            </a:br>
            <a:r>
              <a:rPr lang="en-US" dirty="0"/>
              <a:t>	       Links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CB47-FFDE-4033-9652-058351411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2156" y="2376612"/>
            <a:ext cx="4463727" cy="375785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Website: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https://www.edgeservpos.com/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Facebook: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https://www.facebook.com/edgeservpos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Instagram: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https://www.instagram.com/edge.serv/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Twitter: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https://twitter.com/edge_serv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LinkedIn: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https://www.linkedin.com/company/edgeserv-pos/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YouTube: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https://www.youtube.com/EdgeServPOS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Blog: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https://www.edgeservpos.com/blog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5600" b="1" dirty="0"/>
              <a:t>Contact Information</a:t>
            </a:r>
            <a:r>
              <a:rPr lang="en-US" sz="5600" dirty="0"/>
              <a:t>: </a:t>
            </a:r>
          </a:p>
          <a:p>
            <a:pPr algn="ctr"/>
            <a:r>
              <a:rPr lang="en-US" sz="5600" dirty="0">
                <a:solidFill>
                  <a:srgbClr val="0000FF"/>
                </a:solidFill>
                <a:hlinkClick r:id="rId9"/>
              </a:rPr>
              <a:t>katie.coolidge@esspos.com</a:t>
            </a:r>
            <a:r>
              <a:rPr lang="en-US" sz="5600" dirty="0">
                <a:solidFill>
                  <a:srgbClr val="0000FF"/>
                </a:solidFill>
              </a:rPr>
              <a:t> </a:t>
            </a: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3D1864-4CE8-45C5-8758-AC60CEDBA60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62" y="548756"/>
            <a:ext cx="1149096" cy="1520952"/>
          </a:xfrm>
          <a:prstGeom prst="rect">
            <a:avLst/>
          </a:prstGeom>
        </p:spPr>
      </p:pic>
      <p:pic>
        <p:nvPicPr>
          <p:cNvPr id="2052" name="Picture 4" descr="Icon, Social Media, Linkedin, Facebook, Twitter">
            <a:extLst>
              <a:ext uri="{FF2B5EF4-FFF2-40B4-BE49-F238E27FC236}">
                <a16:creationId xmlns:a16="http://schemas.microsoft.com/office/drawing/2014/main" id="{C2C74890-15F2-42EA-BAF5-366572B3C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0"/>
            <a:ext cx="6038850" cy="603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2843A4-EC46-4A96-8AC7-3F26A337AE66}"/>
              </a:ext>
            </a:extLst>
          </p:cNvPr>
          <p:cNvSpPr txBox="1"/>
          <p:nvPr/>
        </p:nvSpPr>
        <p:spPr>
          <a:xfrm>
            <a:off x="6195440" y="6120830"/>
            <a:ext cx="5672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Don’t Forget to Follow and Tag EdgeServ on Social Media!</a:t>
            </a:r>
          </a:p>
        </p:txBody>
      </p:sp>
    </p:spTree>
    <p:extLst>
      <p:ext uri="{BB962C8B-B14F-4D97-AF65-F5344CB8AC3E}">
        <p14:creationId xmlns:p14="http://schemas.microsoft.com/office/powerpoint/2010/main" val="14186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B086-F767-483E-A2C7-6F65E4A7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48" y="457200"/>
            <a:ext cx="4312651" cy="1600200"/>
          </a:xfrm>
        </p:spPr>
        <p:txBody>
          <a:bodyPr/>
          <a:lstStyle/>
          <a:p>
            <a:r>
              <a:rPr lang="en-US" dirty="0"/>
              <a:t>              Social Media</a:t>
            </a:r>
            <a:br>
              <a:rPr lang="en-US" dirty="0"/>
            </a:br>
            <a:r>
              <a:rPr lang="en-US" dirty="0"/>
              <a:t>	       Links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CB47-FFDE-4033-9652-058351411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7877" y="2376612"/>
            <a:ext cx="4463727" cy="374421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3D1864-4CE8-45C5-8758-AC60CEDBA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62" y="548756"/>
            <a:ext cx="1149096" cy="15209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2843A4-EC46-4A96-8AC7-3F26A337AE66}"/>
              </a:ext>
            </a:extLst>
          </p:cNvPr>
          <p:cNvSpPr txBox="1"/>
          <p:nvPr/>
        </p:nvSpPr>
        <p:spPr>
          <a:xfrm>
            <a:off x="221942" y="2458421"/>
            <a:ext cx="45364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hlinkClick r:id="rId4"/>
              </a:rPr>
              <a:t>https://links.edgeservpos.com/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Shared Files – SharePoint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Marketing Documents</a:t>
            </a:r>
          </a:p>
          <a:p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64F474-EA4F-4F83-A90F-8495093C54D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4416" t="12572" r="33631"/>
          <a:stretch/>
        </p:blipFill>
        <p:spPr>
          <a:xfrm>
            <a:off x="5037539" y="990618"/>
            <a:ext cx="3006480" cy="44129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261868-91CB-497A-A0AC-11EC2F7FA73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2572" r="77069" b="19854"/>
          <a:stretch/>
        </p:blipFill>
        <p:spPr>
          <a:xfrm>
            <a:off x="8890240" y="990618"/>
            <a:ext cx="2361460" cy="441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26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B086-F767-483E-A2C7-6F65E4A7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48" y="457200"/>
            <a:ext cx="4312651" cy="1600200"/>
          </a:xfrm>
        </p:spPr>
        <p:txBody>
          <a:bodyPr/>
          <a:lstStyle/>
          <a:p>
            <a:r>
              <a:rPr lang="en-US" dirty="0"/>
              <a:t>              Reseller </a:t>
            </a:r>
            <a:br>
              <a:rPr lang="en-US" dirty="0"/>
            </a:br>
            <a:r>
              <a:rPr lang="en-US" dirty="0"/>
              <a:t>	    Newsletter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CB47-FFDE-4033-9652-058351411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7877" y="2376612"/>
            <a:ext cx="4463727" cy="374421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dirty="0">
              <a:solidFill>
                <a:srgbClr val="0000FF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3D1864-4CE8-45C5-8758-AC60CEDBA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62" y="548756"/>
            <a:ext cx="1149096" cy="15209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2843A4-EC46-4A96-8AC7-3F26A337AE66}"/>
              </a:ext>
            </a:extLst>
          </p:cNvPr>
          <p:cNvSpPr txBox="1"/>
          <p:nvPr/>
        </p:nvSpPr>
        <p:spPr>
          <a:xfrm>
            <a:off x="221942" y="2458421"/>
            <a:ext cx="46548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i="0" u="none" strike="noStrike" dirty="0">
                <a:solidFill>
                  <a:srgbClr val="333333"/>
                </a:solidFill>
                <a:effectLst/>
                <a:latin typeface="Montserrat"/>
              </a:rPr>
              <a:t>Welcome to the EdgeServ Reseller Newsletter!</a:t>
            </a:r>
          </a:p>
          <a:p>
            <a:pPr algn="l"/>
            <a:endParaRPr lang="en-US" b="1" i="0" u="none" strike="noStrike" dirty="0">
              <a:solidFill>
                <a:srgbClr val="333333"/>
              </a:solidFill>
              <a:effectLst/>
              <a:latin typeface="Montserrat"/>
            </a:endParaRPr>
          </a:p>
          <a:p>
            <a:pPr algn="l"/>
            <a:r>
              <a:rPr lang="en-US" b="0" i="0" dirty="0">
                <a:solidFill>
                  <a:srgbClr val="85868C"/>
                </a:solidFill>
                <a:effectLst/>
                <a:latin typeface="Montserrat"/>
              </a:rPr>
              <a:t>We are excited to launch our first newsletter!</a:t>
            </a:r>
          </a:p>
          <a:p>
            <a:pPr algn="l"/>
            <a:endParaRPr lang="en-US" b="0" i="0" dirty="0">
              <a:solidFill>
                <a:srgbClr val="85868C"/>
              </a:solidFill>
              <a:effectLst/>
              <a:latin typeface="Montserrat"/>
            </a:endParaRPr>
          </a:p>
          <a:p>
            <a:pPr algn="l"/>
            <a:r>
              <a:rPr lang="en-US" b="0" i="0" dirty="0">
                <a:solidFill>
                  <a:srgbClr val="85868C"/>
                </a:solidFill>
                <a:effectLst/>
                <a:latin typeface="Montserrat"/>
              </a:rPr>
              <a:t>We will be sharing general news, reseller announcements, marketing ideas and other relevant announcements.</a:t>
            </a:r>
          </a:p>
          <a:p>
            <a:endParaRPr lang="en-US" b="1" dirty="0"/>
          </a:p>
          <a:p>
            <a:r>
              <a:rPr lang="en-US" b="1" dirty="0">
                <a:hlinkClick r:id="rId4"/>
              </a:rPr>
              <a:t>https://www.edgeservpos.com/reseller_news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37510F5-2C52-4339-A947-F150827B2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123" y="1309232"/>
            <a:ext cx="6096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801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234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Wingdings</vt:lpstr>
      <vt:lpstr>Office Theme</vt:lpstr>
      <vt:lpstr>              Marketing           Team</vt:lpstr>
      <vt:lpstr>              Social Media         Support</vt:lpstr>
      <vt:lpstr>              Social Media         Links</vt:lpstr>
      <vt:lpstr>              Social Media         Links</vt:lpstr>
      <vt:lpstr>              Reseller       Newsletter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Katie.Spotten@esspos.com</dc:creator>
  <cp:lastModifiedBy>Lynn Skurla Perkins</cp:lastModifiedBy>
  <cp:revision>13</cp:revision>
  <dcterms:created xsi:type="dcterms:W3CDTF">2021-05-10T16:24:18Z</dcterms:created>
  <dcterms:modified xsi:type="dcterms:W3CDTF">2021-05-11T18:05:46Z</dcterms:modified>
</cp:coreProperties>
</file>